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58" r:id="rId4"/>
    <p:sldId id="256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0"/>
    <p:restoredTop sz="84112"/>
  </p:normalViewPr>
  <p:slideViewPr>
    <p:cSldViewPr snapToGrid="0" snapToObjects="1">
      <p:cViewPr varScale="1">
        <p:scale>
          <a:sx n="112" d="100"/>
          <a:sy n="112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D3280-D96B-A146-81F4-9CBAC9E5B78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BD18D-3ED2-924D-A8DA-9C42708A9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83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2BD18D-3ED2-924D-A8DA-9C42708A90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7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www.ibm.com</a:t>
            </a:r>
            <a:r>
              <a:rPr lang="en-US" dirty="0"/>
              <a:t>/cloud/blog/chatbot-best-practices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www.va.gov</a:t>
            </a:r>
            <a:r>
              <a:rPr lang="en-US" dirty="0"/>
              <a:t>/find-locations/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2BD18D-3ED2-924D-A8DA-9C42708A90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1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E3222-3C42-B44F-B6E4-BFA8CE162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49552-9F5F-E746-8A38-73480049C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9F37D-269B-D440-9E12-105E4FE0B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552EA-A09D-8B44-849B-7F1FB4CC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8939D-1107-CF42-90E5-29A0D5A89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81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E5E42-CAAA-6845-8092-D3393A9B8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89DE7-2D0D-114D-B383-400A6894E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92B99-53B4-6346-91D8-22D9B78EF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3C82-1506-3D47-A667-6043635FD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74F49-4D39-8545-ABFC-B2682905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9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D10313-6D1B-A54E-A420-036DB4FAC6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8CAD7-2BEC-6D47-A5EA-17F637224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37185-FD18-8247-8AF0-4E1252996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62EA9-3D00-1C49-988B-57A4C4E8E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3C478-F16F-1444-8F58-AFF46DEC2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6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6C648-AC70-A440-B274-253FB00CD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F0382-68F0-274E-BBEA-76C929176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2BE58-F147-5046-9C84-31E2F6EB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25A18-A26C-2C4C-BB03-487A3996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F0607-7AAA-A54A-89A6-AEDBDF2E5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62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F699-C1E9-4D44-918C-B36F32303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AD3C7-9F31-2F42-80E6-58694EE02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80ECE-EF66-084F-A6A1-8BB09702C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AE2CD-AAA7-8E44-B7D1-E70E9B5B5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9AD9E-7864-7A46-B579-0BEFC960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65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71DA-C70A-D644-9D28-42AD84F87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560C8-E79E-0F40-B017-978FBB94FE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A03A5-1FE6-1640-835D-96A91B1BF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A3E92-1DF5-BE4B-8A33-6B3335495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80844-9E35-3A47-A76B-890FC877A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F3-0B13-014A-9350-C2F17D23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6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621FC-4849-FD4E-9F9E-4685B1A2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9517C-7D6B-AC42-B586-7572F833C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975E5-AB2B-494F-8A23-3F6BD8FB8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00DEE5-AF7E-6B47-8180-7E8254822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1675A7-79DD-1147-9855-4D302FDCB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1765E3-5216-AB4F-AB5B-F8FB8C5C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8C939A-EA07-5940-A5CD-2B1027407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CB1D35-0835-3147-B1AD-ED431F17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7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A6A3-448E-3444-88FC-0F541E42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A4BD4-CDE6-BF44-B760-8DC45858C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AD3BE-C626-6946-8492-D18A6ED1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84D539-776F-5D4F-876A-3D019A2D1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47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C8B9F8-7A92-7F48-9673-73562B4F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AA3D38-CB3E-5C46-BA9E-19ECD0BA2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C1865A-5DDA-E349-B78C-9D9CA5273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876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F6C6B-C72F-7846-B221-3A6A8F22E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121B5-198B-BB4A-B3A9-D3E23E5D3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2EF4C-82CA-9943-B0A1-181D779CC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2B7BB-AAD1-F146-BC2E-5DCE94D9B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70C3B2-DA14-3746-BFAA-39EB1899E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29B9E-7D31-054B-B29D-F7709643F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32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9D66-BA28-E449-B08E-0FB84C934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A953-B7F5-9A4F-9D01-7BD95F98C6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EC77DC-A5DB-7241-BACB-D917E59F0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CB12D-5FF7-8B42-BAB1-160F67CDF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EC748-FA75-3F45-9EC4-93E023A4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2D9B-3262-5F4D-96D4-B46D5C7BD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11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0877D-D84B-0F49-AC8D-3D3127E92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AC65F-C290-814C-B71A-5B52EC6F8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F45D-7F07-B24B-9A2E-0E7968806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6BFF2-5F5B-D749-ADBF-EDAEE2FAB526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77DF5-6663-AE47-A0C3-8B5BE42B4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103EE-E883-4D48-95E7-D1AD30C7C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28B2-5C0D-6942-AB3E-A2C40C5F4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2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ux-ui.org/hackathon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sonimehul/hackathon-acquisition-gatewa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BBEB6-D1E8-0A4D-BCCE-C3B972C73B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sz="4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Acquisition Gateway Chatbot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CD8F8-13F6-1940-BFA5-C130CFD9CA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AG2</a:t>
            </a:r>
          </a:p>
        </p:txBody>
      </p:sp>
    </p:spTree>
    <p:extLst>
      <p:ext uri="{BB962C8B-B14F-4D97-AF65-F5344CB8AC3E}">
        <p14:creationId xmlns:p14="http://schemas.microsoft.com/office/powerpoint/2010/main" val="3130731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CF9487C6-835A-8D42-95B5-E4BF8CB1E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64"/>
          <a:stretch/>
        </p:blipFill>
        <p:spPr>
          <a:xfrm>
            <a:off x="0" y="0"/>
            <a:ext cx="7808119" cy="6858000"/>
          </a:xfrm>
          <a:prstGeom prst="rect">
            <a:avLst/>
          </a:prstGeom>
        </p:spPr>
      </p:pic>
      <p:pic>
        <p:nvPicPr>
          <p:cNvPr id="11" name="Picture 10" descr="A display in a store&#10;&#10;Description automatically generated">
            <a:extLst>
              <a:ext uri="{FF2B5EF4-FFF2-40B4-BE49-F238E27FC236}">
                <a16:creationId xmlns:a16="http://schemas.microsoft.com/office/drawing/2014/main" id="{B41D0897-260E-174E-B238-6BB472D1D6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78" r="20889" b="5630"/>
          <a:stretch/>
        </p:blipFill>
        <p:spPr>
          <a:xfrm>
            <a:off x="5543099" y="-35680"/>
            <a:ext cx="6947790" cy="6893680"/>
          </a:xfrm>
          <a:prstGeom prst="rect">
            <a:avLst/>
          </a:prstGeom>
        </p:spPr>
      </p:pic>
      <p:pic>
        <p:nvPicPr>
          <p:cNvPr id="14" name="Picture 13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E76C41FB-3DFA-8F4B-8194-578C61B831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02" r="14936"/>
          <a:stretch/>
        </p:blipFill>
        <p:spPr>
          <a:xfrm rot="5400000">
            <a:off x="10331215" y="-141026"/>
            <a:ext cx="1755438" cy="19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249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79884-2289-2240-B0E4-6B0BA378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Brainstorm,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1309-7802-7A47-B9B9-D82E22EC4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Design: Acquisition Professional UI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Design: Acquisitions Gateway Admin UI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Develop: Functional Chatbot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 Steps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 assumptions and unknowns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Questions and answers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 acquisition professional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Gather resources, best practices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Review other federal chatbot</a:t>
            </a:r>
          </a:p>
          <a:p>
            <a:pPr lvl="1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 chatbot solutions</a:t>
            </a:r>
          </a:p>
        </p:txBody>
      </p:sp>
    </p:spTree>
    <p:extLst>
      <p:ext uri="{BB962C8B-B14F-4D97-AF65-F5344CB8AC3E}">
        <p14:creationId xmlns:p14="http://schemas.microsoft.com/office/powerpoint/2010/main" val="2284364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A1AF29-9DBA-5043-8F5A-7491983470B3}"/>
              </a:ext>
            </a:extLst>
          </p:cNvPr>
          <p:cNvSpPr txBox="1"/>
          <p:nvPr/>
        </p:nvSpPr>
        <p:spPr>
          <a:xfrm>
            <a:off x="12740211" y="833120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can I help you with today?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B6AD8C-1930-BD48-BF6E-E892A8107536}"/>
              </a:ext>
            </a:extLst>
          </p:cNvPr>
          <p:cNvSpPr txBox="1"/>
          <p:nvPr/>
        </p:nvSpPr>
        <p:spPr>
          <a:xfrm>
            <a:off x="13098094" y="1458132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 you looking for a policy?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C26BBB-3511-6348-A91A-461CC1F3E77F}"/>
              </a:ext>
            </a:extLst>
          </p:cNvPr>
          <p:cNvSpPr txBox="1"/>
          <p:nvPr/>
        </p:nvSpPr>
        <p:spPr>
          <a:xfrm>
            <a:off x="13098094" y="2482786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 you looking for a document?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D802F7-074D-DE43-8155-9F31FBBE9850}"/>
              </a:ext>
            </a:extLst>
          </p:cNvPr>
          <p:cNvSpPr txBox="1"/>
          <p:nvPr/>
        </p:nvSpPr>
        <p:spPr>
          <a:xfrm>
            <a:off x="13098094" y="3507440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 you looking for advice?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E81323-EBB3-2B4B-862A-4F05AFBFE10E}"/>
              </a:ext>
            </a:extLst>
          </p:cNvPr>
          <p:cNvSpPr txBox="1"/>
          <p:nvPr/>
        </p:nvSpPr>
        <p:spPr>
          <a:xfrm>
            <a:off x="15593002" y="1919797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agency, or is this governmentwide?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D73D08-E80E-D34C-AA7C-E8A720DED7B1}"/>
              </a:ext>
            </a:extLst>
          </p:cNvPr>
          <p:cNvSpPr txBox="1"/>
          <p:nvPr/>
        </p:nvSpPr>
        <p:spPr>
          <a:xfrm>
            <a:off x="15593002" y="2944451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type of document?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597AC4-8192-4A47-A77F-DC3E04BF08E3}"/>
              </a:ext>
            </a:extLst>
          </p:cNvPr>
          <p:cNvSpPr txBox="1"/>
          <p:nvPr/>
        </p:nvSpPr>
        <p:spPr>
          <a:xfrm>
            <a:off x="15593002" y="3969105"/>
            <a:ext cx="1828800" cy="2769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agency?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CCEC9E-E9BE-AA4A-A2D8-B2D24542FBDF}"/>
              </a:ext>
            </a:extLst>
          </p:cNvPr>
          <p:cNvSpPr txBox="1"/>
          <p:nvPr/>
        </p:nvSpPr>
        <p:spPr>
          <a:xfrm>
            <a:off x="15745402" y="4430160"/>
            <a:ext cx="1828800" cy="4616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acquisition stage?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A0D2BA-D3FC-7743-B432-63EF58F3BF4A}"/>
              </a:ext>
            </a:extLst>
          </p:cNvPr>
          <p:cNvSpPr txBox="1"/>
          <p:nvPr/>
        </p:nvSpPr>
        <p:spPr>
          <a:xfrm>
            <a:off x="15877254" y="4876686"/>
            <a:ext cx="1828800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format document do you need?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615922-D99F-C149-A39D-B02C80B35268}"/>
              </a:ext>
            </a:extLst>
          </p:cNvPr>
          <p:cNvSpPr txBox="1"/>
          <p:nvPr/>
        </p:nvSpPr>
        <p:spPr>
          <a:xfrm>
            <a:off x="15979995" y="5507878"/>
            <a:ext cx="1828800" cy="2769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type of contract?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468908-FB39-AF44-B405-05224E910194}"/>
              </a:ext>
            </a:extLst>
          </p:cNvPr>
          <p:cNvSpPr txBox="1"/>
          <p:nvPr/>
        </p:nvSpPr>
        <p:spPr>
          <a:xfrm>
            <a:off x="12666638" y="4185343"/>
            <a:ext cx="314380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information is available on the Gateway?</a:t>
            </a:r>
          </a:p>
          <a:p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do I find information I need on the Gateway?</a:t>
            </a:r>
          </a:p>
          <a:p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found an error on the Gateway.</a:t>
            </a:r>
          </a:p>
          <a:p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want to provide feedback.</a:t>
            </a:r>
          </a:p>
          <a:p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want to speak with a person.</a:t>
            </a:r>
          </a:p>
        </p:txBody>
      </p:sp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B9239E-2AE6-D848-8680-0716D9A8A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2139950"/>
            <a:ext cx="121285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38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4757-7C8B-6641-80D0-3889D1C79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Acquisition Professional UI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A6F3AD-9CDE-D445-9595-CF0AD1A7C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00796"/>
            <a:ext cx="10515600" cy="515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3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4757-7C8B-6641-80D0-3889D1C79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Acquisition Professional UI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937CF2-772E-C840-B029-DAB8624E5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734" y="1451769"/>
            <a:ext cx="2032000" cy="382270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B31EF8-7667-3640-A1F0-AAD2A81B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342" y="1451769"/>
            <a:ext cx="2032000" cy="3822700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DCD3A8FF-943A-184D-93D7-B16FB3195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50" y="1451769"/>
            <a:ext cx="2768600" cy="492760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948CFA-D04D-9E48-8B0F-5A0662B08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125" y="1451769"/>
            <a:ext cx="20320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70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17D32A78-18D1-5646-A05A-EFBDF3907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33500"/>
            <a:ext cx="8839200" cy="5524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1BBA332-6BEA-1044-BDC0-3B69D2D51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Admin UI</a:t>
            </a:r>
          </a:p>
        </p:txBody>
      </p:sp>
    </p:spTree>
    <p:extLst>
      <p:ext uri="{BB962C8B-B14F-4D97-AF65-F5344CB8AC3E}">
        <p14:creationId xmlns:p14="http://schemas.microsoft.com/office/powerpoint/2010/main" val="98737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0841B-6F3B-4C40-8B9F-78B0BB66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Functionality</a:t>
            </a:r>
          </a:p>
        </p:txBody>
      </p:sp>
      <p:pic>
        <p:nvPicPr>
          <p:cNvPr id="3" name="Online Media 2" descr="chatbot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00D62532-9060-4B45-8A5A-FF7BCC40BE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58560" y="0"/>
            <a:ext cx="5319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8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CDBCA-4629-1E46-B5CA-C05CF82A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8BF53-8BB5-DC44-A07D-204DDDC9E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https://github.com/sonimehul/hackathon-acquisition-gateway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CE2E8A-E661-9A43-8050-06C5D21E0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65400"/>
            <a:ext cx="66548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38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191</Words>
  <Application>Microsoft Macintosh PowerPoint</Application>
  <PresentationFormat>Widescreen</PresentationFormat>
  <Paragraphs>43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Wingdings</vt:lpstr>
      <vt:lpstr>Office Theme</vt:lpstr>
      <vt:lpstr> Acquisition Gateway Chatbot</vt:lpstr>
      <vt:lpstr>PowerPoint Presentation</vt:lpstr>
      <vt:lpstr>Brainstorm, Next Steps</vt:lpstr>
      <vt:lpstr>PowerPoint Presentation</vt:lpstr>
      <vt:lpstr>Acquisition Professional UI</vt:lpstr>
      <vt:lpstr>Acquisition Professional UI</vt:lpstr>
      <vt:lpstr>Admin UI</vt:lpstr>
      <vt:lpstr>Chatbot Functionality</vt:lpstr>
      <vt:lpstr>Github repo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Strickland</dc:creator>
  <cp:lastModifiedBy>J Strickland</cp:lastModifiedBy>
  <cp:revision>7</cp:revision>
  <dcterms:created xsi:type="dcterms:W3CDTF">2019-06-19T16:28:56Z</dcterms:created>
  <dcterms:modified xsi:type="dcterms:W3CDTF">2019-06-19T19:40:35Z</dcterms:modified>
</cp:coreProperties>
</file>

<file path=docProps/thumbnail.jpeg>
</file>